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4"/>
  </p:notesMasterIdLst>
  <p:sldIdLst>
    <p:sldId id="320" r:id="rId2"/>
    <p:sldId id="256" r:id="rId3"/>
    <p:sldId id="258" r:id="rId4"/>
    <p:sldId id="259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93" r:id="rId13"/>
    <p:sldId id="267" r:id="rId14"/>
    <p:sldId id="317" r:id="rId15"/>
    <p:sldId id="329" r:id="rId16"/>
    <p:sldId id="269" r:id="rId17"/>
    <p:sldId id="268" r:id="rId18"/>
    <p:sldId id="272" r:id="rId19"/>
    <p:sldId id="274" r:id="rId20"/>
    <p:sldId id="325" r:id="rId21"/>
    <p:sldId id="277" r:id="rId22"/>
    <p:sldId id="279" r:id="rId23"/>
    <p:sldId id="281" r:id="rId24"/>
    <p:sldId id="283" r:id="rId25"/>
    <p:sldId id="285" r:id="rId26"/>
    <p:sldId id="286" r:id="rId27"/>
    <p:sldId id="313" r:id="rId28"/>
    <p:sldId id="287" r:id="rId29"/>
    <p:sldId id="288" r:id="rId30"/>
    <p:sldId id="289" r:id="rId31"/>
    <p:sldId id="290" r:id="rId32"/>
    <p:sldId id="314" r:id="rId33"/>
    <p:sldId id="315" r:id="rId34"/>
    <p:sldId id="316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1" r:id="rId53"/>
    <p:sldId id="310" r:id="rId54"/>
    <p:sldId id="312" r:id="rId55"/>
    <p:sldId id="321" r:id="rId56"/>
    <p:sldId id="324" r:id="rId57"/>
    <p:sldId id="323" r:id="rId58"/>
    <p:sldId id="326" r:id="rId59"/>
    <p:sldId id="327" r:id="rId60"/>
    <p:sldId id="322" r:id="rId61"/>
    <p:sldId id="318" r:id="rId62"/>
    <p:sldId id="319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81867" autoAdjust="0"/>
  </p:normalViewPr>
  <p:slideViewPr>
    <p:cSldViewPr>
      <p:cViewPr varScale="1">
        <p:scale>
          <a:sx n="61" d="100"/>
          <a:sy n="61" d="100"/>
        </p:scale>
        <p:origin x="10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54A5-FD90-4EA8-8460-339D41540871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3104F-7126-4FD1-9B0F-BD4F5FA093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779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3104F-7126-4FD1-9B0F-BD4F5FA0934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72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522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650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541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071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5019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1084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084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991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56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238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165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260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82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2947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17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784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8FBB8-A5D4-4827-9127-059F391D84FB}" type="datetimeFigureOut">
              <a:rPr lang="pl-PL" smtClean="0"/>
              <a:t>2014-11-11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176906D-D74C-4F33-A07A-135109F858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03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3648" y="3500438"/>
            <a:ext cx="6696744" cy="97888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3100" dirty="0" smtClean="0"/>
              <a:t>Projekt edukacyjny:</a:t>
            </a:r>
            <a:r>
              <a:rPr lang="pl-PL" dirty="0" smtClean="0"/>
              <a:t>	</a:t>
            </a:r>
            <a:br>
              <a:rPr lang="pl-PL" dirty="0" smtClean="0"/>
            </a:br>
            <a:r>
              <a:rPr lang="pl-PL" dirty="0" smtClean="0"/>
              <a:t>JEJ WYSOKOŚĆ DYNIA</a:t>
            </a:r>
            <a:br>
              <a:rPr lang="pl-PL" dirty="0" smtClean="0"/>
            </a:br>
            <a:r>
              <a:rPr lang="pl-PL" sz="3200" dirty="0" smtClean="0"/>
              <a:t>realizowany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3200" dirty="0" smtClean="0"/>
              <a:t>w</a:t>
            </a:r>
            <a:r>
              <a:rPr lang="pl-PL" sz="4800" dirty="0" smtClean="0"/>
              <a:t> </a:t>
            </a:r>
            <a:r>
              <a:rPr lang="pl-PL" sz="3200" dirty="0" smtClean="0"/>
              <a:t>Specjalnej </a:t>
            </a:r>
            <a:r>
              <a:rPr lang="pl-PL" sz="3200" dirty="0" smtClean="0"/>
              <a:t>Szkole Przysposabiającej </a:t>
            </a:r>
            <a:br>
              <a:rPr lang="pl-PL" sz="3200" dirty="0" smtClean="0"/>
            </a:br>
            <a:r>
              <a:rPr lang="pl-PL" sz="3200" dirty="0" smtClean="0"/>
              <a:t>Do </a:t>
            </a:r>
            <a:r>
              <a:rPr lang="pl-PL" sz="3200" dirty="0" smtClean="0"/>
              <a:t>Pracy nr 4</a:t>
            </a:r>
            <a:br>
              <a:rPr lang="pl-PL" sz="3200" dirty="0" smtClean="0"/>
            </a:br>
            <a:r>
              <a:rPr lang="pl-PL" dirty="0" smtClean="0"/>
              <a:t>20.10.- 6.11.2014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4" descr="dynia 29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144313" y="1846733"/>
            <a:ext cx="3240087" cy="6697663"/>
          </a:xfrm>
        </p:spPr>
      </p:pic>
    </p:spTree>
    <p:extLst>
      <p:ext uri="{BB962C8B-B14F-4D97-AF65-F5344CB8AC3E}">
        <p14:creationId xmlns:p14="http://schemas.microsoft.com/office/powerpoint/2010/main" val="12948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6347713" cy="864096"/>
          </a:xfrm>
        </p:spPr>
        <p:txBody>
          <a:bodyPr/>
          <a:lstStyle/>
          <a:p>
            <a:r>
              <a:rPr lang="pl-PL" dirty="0" smtClean="0"/>
              <a:t>5. Obliczenia procentowe</a:t>
            </a:r>
            <a:endParaRPr lang="pl-PL" dirty="0"/>
          </a:p>
        </p:txBody>
      </p:sp>
      <p:pic>
        <p:nvPicPr>
          <p:cNvPr id="7170" name="Picture 2" descr="H:\Swięto Dyni Żniwna\P1070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8207"/>
            <a:ext cx="7416824" cy="556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21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0"/>
            <a:ext cx="6347713" cy="1268760"/>
          </a:xfrm>
        </p:spPr>
        <p:txBody>
          <a:bodyPr/>
          <a:lstStyle/>
          <a:p>
            <a:r>
              <a:rPr lang="pl-PL" dirty="0" smtClean="0"/>
              <a:t>6. Właściwości dyni</a:t>
            </a:r>
            <a:endParaRPr lang="pl-PL" dirty="0"/>
          </a:p>
        </p:txBody>
      </p:sp>
      <p:pic>
        <p:nvPicPr>
          <p:cNvPr id="8194" name="Picture 2" descr="H:\Swięto Dyni Żniwna\P1070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7596336" cy="569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69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892479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7. Prawidłowe rozróżnianie dyniowatych</a:t>
            </a:r>
            <a:endParaRPr lang="pl-PL" dirty="0"/>
          </a:p>
        </p:txBody>
      </p:sp>
      <p:pic>
        <p:nvPicPr>
          <p:cNvPr id="1026" name="Picture 2" descr="H:\Swięto Dyni Żniwna\P1070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7272808" cy="5454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62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0"/>
            <a:ext cx="6347713" cy="692696"/>
          </a:xfrm>
        </p:spPr>
        <p:txBody>
          <a:bodyPr/>
          <a:lstStyle/>
          <a:p>
            <a:r>
              <a:rPr lang="pl-PL" dirty="0" smtClean="0"/>
              <a:t>8. Test z wiadomości o dyni</a:t>
            </a:r>
            <a:endParaRPr lang="pl-PL" dirty="0"/>
          </a:p>
        </p:txBody>
      </p:sp>
      <p:pic>
        <p:nvPicPr>
          <p:cNvPr id="9218" name="Picture 2" descr="H:\Swięto Dyni Żniwna\P1070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272808" cy="5454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7342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957313" cy="1930400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26626" name="Picture 2" descr="C:\Users\msi\Desktop\dynia\Dynia Żniwna (7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68762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116632"/>
            <a:ext cx="6957312" cy="1813768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Przysposobienie do pracy – pracowania krawiecka</a:t>
            </a:r>
            <a:br>
              <a:rPr lang="pl-PL" b="1" dirty="0"/>
            </a:br>
            <a:r>
              <a:rPr lang="pl-PL" sz="2700" b="1" dirty="0">
                <a:solidFill>
                  <a:schemeClr val="tx1"/>
                </a:solidFill>
              </a:rPr>
              <a:t>nauczyciel: Natalia Nowak</a:t>
            </a: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4" name="Picture 2" descr="H:\Dynia\Dynia\18 przyszycie listka GOTOWA DYN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41731"/>
            <a:ext cx="6348413" cy="356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219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1</a:t>
            </a:r>
            <a:r>
              <a:rPr lang="pl-PL" dirty="0" smtClean="0"/>
              <a:t>. Przygotowanie </a:t>
            </a:r>
            <a:r>
              <a:rPr lang="pl-PL" dirty="0"/>
              <a:t>materiału </a:t>
            </a:r>
            <a:r>
              <a:rPr lang="pl-PL" dirty="0" smtClean="0"/>
              <a:t>                  2. Odrysowanie </a:t>
            </a:r>
            <a:r>
              <a:rPr lang="pl-PL" dirty="0"/>
              <a:t>wykroju części </a:t>
            </a:r>
            <a:r>
              <a:rPr lang="pl-PL" dirty="0" smtClean="0"/>
              <a:t>dyni</a:t>
            </a:r>
            <a:endParaRPr lang="pl-PL" dirty="0"/>
          </a:p>
        </p:txBody>
      </p:sp>
      <p:pic>
        <p:nvPicPr>
          <p:cNvPr id="12290" name="Picture 2" descr="H:\Dynia\Dynia\1 spiŕcie materia-u szpilka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349188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2 odrysowanie wykroju czŕÂci dy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68960"/>
            <a:ext cx="4536504" cy="3645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846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5" y="188640"/>
            <a:ext cx="6849808" cy="174176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3. Spięcie materiału szpilkami               4. Wykrojenie </a:t>
            </a:r>
            <a:r>
              <a:rPr lang="pl-PL" dirty="0"/>
              <a:t>form</a:t>
            </a:r>
          </a:p>
        </p:txBody>
      </p:sp>
      <p:pic>
        <p:nvPicPr>
          <p:cNvPr id="14338" name="Picture 2" descr="H:\Dynia\Dynia\3 przygotowanie materia-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2811"/>
            <a:ext cx="4211960" cy="427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4 wykrojenie fo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99" y="2924944"/>
            <a:ext cx="5436096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31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17" y="0"/>
            <a:ext cx="6944395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5. Wykrojenie form </a:t>
            </a:r>
            <a:r>
              <a:rPr lang="pl-PL" dirty="0"/>
              <a:t>wykroju </a:t>
            </a:r>
            <a:r>
              <a:rPr lang="pl-PL" dirty="0" smtClean="0"/>
              <a:t>                 6. Wykrojenie </a:t>
            </a:r>
            <a:r>
              <a:rPr lang="pl-PL" dirty="0"/>
              <a:t>części dyni</a:t>
            </a:r>
          </a:p>
        </p:txBody>
      </p:sp>
      <p:pic>
        <p:nvPicPr>
          <p:cNvPr id="16386" name="Picture 2" descr="H:\Dynia\Dynia\5 wykrojenie form wykroj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" y="1743490"/>
            <a:ext cx="3983019" cy="514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6 wykrojenie czŕÂci dy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86" y="1723893"/>
            <a:ext cx="5135198" cy="5114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975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-1"/>
            <a:ext cx="8507288" cy="1700807"/>
          </a:xfrm>
        </p:spPr>
        <p:txBody>
          <a:bodyPr>
            <a:noAutofit/>
          </a:bodyPr>
          <a:lstStyle/>
          <a:p>
            <a:pPr algn="l"/>
            <a:r>
              <a:rPr lang="pl-PL" sz="3600" dirty="0" smtClean="0"/>
              <a:t>7. Zszycie części </a:t>
            </a:r>
            <a:r>
              <a:rPr lang="pl-PL" sz="3600" dirty="0"/>
              <a:t>dyni    </a:t>
            </a:r>
            <a:r>
              <a:rPr lang="pl-PL" sz="3600" dirty="0" smtClean="0"/>
              <a:t>                                     8. Zszyta </a:t>
            </a:r>
            <a:r>
              <a:rPr lang="pl-PL" sz="3600" dirty="0"/>
              <a:t>dynia z pozostawionym otworem na </a:t>
            </a:r>
            <a:r>
              <a:rPr lang="pl-PL" sz="3600" dirty="0" smtClean="0"/>
              <a:t>wywinięcie</a:t>
            </a:r>
            <a:endParaRPr lang="pl-PL" sz="3600" dirty="0"/>
          </a:p>
        </p:txBody>
      </p:sp>
      <p:pic>
        <p:nvPicPr>
          <p:cNvPr id="18434" name="Picture 2" descr="H:\Dynia\Dynia\7 zszycie czŕÂci dy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283968" cy="381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8 zszyta dynia z pozostawionym otworem na wywyniŕc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19" y="2537808"/>
            <a:ext cx="5005894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471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44624"/>
            <a:ext cx="7772400" cy="1470025"/>
          </a:xfrm>
        </p:spPr>
        <p:txBody>
          <a:bodyPr>
            <a:normAutofit/>
          </a:bodyPr>
          <a:lstStyle/>
          <a:p>
            <a:r>
              <a:rPr lang="pl-PL" b="1" dirty="0" smtClean="0"/>
              <a:t>JEJ WYSOKOŚĆ DYNIA!</a:t>
            </a:r>
            <a:endParaRPr lang="pl-PL" b="1" dirty="0"/>
          </a:p>
        </p:txBody>
      </p:sp>
      <p:pic>
        <p:nvPicPr>
          <p:cNvPr id="5" name="Symbol zastępczy zawartości 3" descr="dynia 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487" y="1514649"/>
            <a:ext cx="6786562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999983" cy="1930400"/>
          </a:xfrm>
        </p:spPr>
        <p:txBody>
          <a:bodyPr>
            <a:noAutofit/>
          </a:bodyPr>
          <a:lstStyle/>
          <a:p>
            <a:pPr algn="l"/>
            <a:r>
              <a:rPr lang="pl-PL" sz="3200" dirty="0" smtClean="0"/>
              <a:t>9. Zszyta dynia z pozostawionym otworem na wywinięcie </a:t>
            </a:r>
            <a:r>
              <a:rPr lang="pl-PL" sz="3200" dirty="0"/>
              <a:t>materiału na prawą stronę</a:t>
            </a:r>
          </a:p>
        </p:txBody>
      </p:sp>
      <p:pic>
        <p:nvPicPr>
          <p:cNvPr id="19458" name="Picture 2" descr="H:\Dynia\Dynia\8 zszyta dynia z pozostawionym otworem na wywyniŕc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067944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9 wywyniŕcie materiau na prawa stron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860032" cy="3862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931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036495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 10. Przygotowanie wypełnienia - watoliny</a:t>
            </a:r>
            <a:endParaRPr lang="pl-PL" dirty="0"/>
          </a:p>
        </p:txBody>
      </p:sp>
      <p:pic>
        <p:nvPicPr>
          <p:cNvPr id="21506" name="Picture 2" descr="H:\Dynia\Dynia\10 przygotowanie wype-nienia - watoli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41660" y="1975840"/>
            <a:ext cx="4355976" cy="327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11 wype-nianie dyni watolin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0" y="1919745"/>
            <a:ext cx="5865359" cy="4967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244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8520" y="0"/>
            <a:ext cx="9177064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11. Nadawanie kształtu i zszycie otworu</a:t>
            </a:r>
            <a:endParaRPr lang="pl-PL" dirty="0"/>
          </a:p>
        </p:txBody>
      </p:sp>
      <p:pic>
        <p:nvPicPr>
          <p:cNvPr id="23554" name="Picture 2" descr="H:\Dynia\Dynia\13 wype-nianie dyni watolin- nadawanie kszta-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428" y="1348847"/>
            <a:ext cx="3672410" cy="3747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14 zaszycie otwoy w dy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1920" y="1716833"/>
            <a:ext cx="5292080" cy="5141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516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12. Wprowadzenie nitki w boczne szwy </a:t>
            </a:r>
            <a:endParaRPr lang="pl-PL" dirty="0"/>
          </a:p>
        </p:txBody>
      </p:sp>
      <p:pic>
        <p:nvPicPr>
          <p:cNvPr id="25602" name="Picture 2" descr="H:\Dynia\Dynia\15 wprowadzenie nitki w boczne szwy dy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833"/>
            <a:ext cx="3707904" cy="3512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 descr="H:\Dynia\Dynia\16 gotowa dynia i przygotowanie list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94" y="1716833"/>
            <a:ext cx="5220072" cy="4872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347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10720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13. Przymocowanie ogonka dyni </a:t>
            </a:r>
            <a:br>
              <a:rPr lang="pl-PL" dirty="0" smtClean="0"/>
            </a:br>
            <a:r>
              <a:rPr lang="pl-PL" dirty="0" smtClean="0"/>
              <a:t>i gotowa!</a:t>
            </a:r>
            <a:endParaRPr lang="pl-PL" dirty="0"/>
          </a:p>
        </p:txBody>
      </p:sp>
      <p:pic>
        <p:nvPicPr>
          <p:cNvPr id="4" name="Picture 2" descr="H:\Dynia\Dynia\17 przymocowanie ogonka dy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133"/>
            <a:ext cx="4355976" cy="3482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 descr="H:\Dynia\Dynia\18 przyszycie listka GOTOWA DYN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5042776" cy="4925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5941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653136"/>
            <a:ext cx="8517632" cy="201622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Przysposobienie do pracy – pracownia </a:t>
            </a:r>
            <a:r>
              <a:rPr lang="pl-PL" b="1" dirty="0" smtClean="0"/>
              <a:t>ślusarstwa </a:t>
            </a:r>
            <a:br>
              <a:rPr lang="pl-PL" b="1" dirty="0" smtClean="0"/>
            </a:br>
            <a:r>
              <a:rPr lang="pl-PL" sz="2700" b="1" dirty="0" smtClean="0">
                <a:solidFill>
                  <a:schemeClr val="tx1"/>
                </a:solidFill>
              </a:rPr>
              <a:t>nauczyciel: Maciej </a:t>
            </a:r>
            <a:r>
              <a:rPr lang="pl-PL" sz="2700" b="1" dirty="0" err="1" smtClean="0">
                <a:solidFill>
                  <a:schemeClr val="tx1"/>
                </a:solidFill>
              </a:rPr>
              <a:t>Turajski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Nauczyciel: Maciej </a:t>
            </a:r>
            <a:r>
              <a:rPr lang="pl-PL" dirty="0" err="1" smtClean="0"/>
              <a:t>Turajski</a:t>
            </a:r>
            <a:endParaRPr lang="pl-PL" dirty="0"/>
          </a:p>
        </p:txBody>
      </p:sp>
      <p:pic>
        <p:nvPicPr>
          <p:cNvPr id="29698" name="Picture 2" descr="H:\Swięto Dyni Żniwna\P1070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4"/>
            <a:ext cx="640871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3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 Przygotowanie drewna</a:t>
            </a:r>
            <a:endParaRPr lang="pl-PL" dirty="0"/>
          </a:p>
        </p:txBody>
      </p:sp>
      <p:pic>
        <p:nvPicPr>
          <p:cNvPr id="30722" name="Picture 2" descr="H:\Swięto Dyni Żniwna\P107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270000"/>
            <a:ext cx="7596336" cy="5364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1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957313" cy="1930400"/>
          </a:xfrm>
        </p:spPr>
        <p:txBody>
          <a:bodyPr/>
          <a:lstStyle/>
          <a:p>
            <a:r>
              <a:rPr lang="pl-PL" dirty="0" smtClean="0"/>
              <a:t>2.Szlifowanie papierem ściernym</a:t>
            </a:r>
            <a:endParaRPr lang="pl-PL" dirty="0"/>
          </a:p>
        </p:txBody>
      </p:sp>
      <p:pic>
        <p:nvPicPr>
          <p:cNvPr id="21506" name="Picture 2" descr="C:\Users\msi\Desktop\dynia\Dynia Żniwna (9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5200"/>
            <a:ext cx="7344816" cy="5287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3</a:t>
            </a:r>
            <a:r>
              <a:rPr lang="pl-PL" dirty="0" smtClean="0"/>
              <a:t>. Dokonanie pomiaru</a:t>
            </a:r>
            <a:endParaRPr lang="pl-PL" dirty="0"/>
          </a:p>
        </p:txBody>
      </p:sp>
      <p:pic>
        <p:nvPicPr>
          <p:cNvPr id="22530" name="Picture 2" descr="C:\Users\msi\Desktop\dynia\Dynia Żniwna (7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20387"/>
            <a:ext cx="7308304" cy="5332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13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4</a:t>
            </a:r>
            <a:r>
              <a:rPr lang="pl-PL" dirty="0" smtClean="0"/>
              <a:t>. Wykonanie obrysu</a:t>
            </a:r>
            <a:endParaRPr lang="pl-PL" dirty="0"/>
          </a:p>
        </p:txBody>
      </p:sp>
      <p:pic>
        <p:nvPicPr>
          <p:cNvPr id="32770" name="Picture 2" descr="H:\Swięto Dyni Żniwna\P107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7638"/>
            <a:ext cx="7380312" cy="5314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Przygotowanie szkoły do święta dyni</a:t>
            </a:r>
            <a:endParaRPr lang="pl-PL" dirty="0"/>
          </a:p>
        </p:txBody>
      </p:sp>
      <p:pic>
        <p:nvPicPr>
          <p:cNvPr id="1026" name="Picture 2" descr="H:\Swięto Dyni Żniwna\P1070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19204"/>
            <a:ext cx="6408712" cy="40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1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5</a:t>
            </a:r>
            <a:r>
              <a:rPr lang="pl-PL" dirty="0" smtClean="0"/>
              <a:t>. Wykrój materiału</a:t>
            </a:r>
            <a:endParaRPr lang="pl-PL" dirty="0"/>
          </a:p>
        </p:txBody>
      </p:sp>
      <p:pic>
        <p:nvPicPr>
          <p:cNvPr id="33794" name="Picture 2" descr="H:\Swięto Dyni Żniwna\P1070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1268760"/>
            <a:ext cx="7380312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02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6</a:t>
            </a:r>
            <a:r>
              <a:rPr lang="pl-PL" dirty="0" smtClean="0"/>
              <a:t>. Malowanie drewna</a:t>
            </a:r>
            <a:endParaRPr lang="pl-PL" dirty="0"/>
          </a:p>
        </p:txBody>
      </p:sp>
      <p:pic>
        <p:nvPicPr>
          <p:cNvPr id="34818" name="Picture 2" descr="H:\Swięto Dyni Żniwna\P1070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344816" cy="5143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8520" y="0"/>
            <a:ext cx="7065833" cy="1930400"/>
          </a:xfrm>
        </p:spPr>
        <p:txBody>
          <a:bodyPr/>
          <a:lstStyle/>
          <a:p>
            <a:r>
              <a:rPr lang="pl-PL" dirty="0" smtClean="0"/>
              <a:t>7. Wykonanie pracy w drewnie</a:t>
            </a:r>
            <a:endParaRPr lang="pl-PL" dirty="0"/>
          </a:p>
        </p:txBody>
      </p:sp>
      <p:pic>
        <p:nvPicPr>
          <p:cNvPr id="23554" name="Picture 2" descr="C:\Users\msi\Desktop\dynia\Dynia Żniwna (6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09755"/>
            <a:ext cx="6876256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8. Wykończenie prac</a:t>
            </a:r>
            <a:endParaRPr lang="pl-PL" dirty="0"/>
          </a:p>
        </p:txBody>
      </p:sp>
      <p:pic>
        <p:nvPicPr>
          <p:cNvPr id="24578" name="Picture 2" descr="C:\Users\msi\Desktop\dynia\Dynia Żniwna (9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516216" cy="488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9. Efekt końcowy</a:t>
            </a:r>
            <a:endParaRPr lang="pl-PL" dirty="0"/>
          </a:p>
        </p:txBody>
      </p:sp>
      <p:pic>
        <p:nvPicPr>
          <p:cNvPr id="25602" name="Picture 2" descr="C:\Users\msi\Desktop\dynia\Dynia Żniwna (9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7092280" cy="5103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25144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Przysposobienie do pracy – pracownia sporządzania i wydawania </a:t>
            </a:r>
            <a:r>
              <a:rPr lang="pl-PL" b="1" dirty="0" smtClean="0"/>
              <a:t>posiłków</a:t>
            </a:r>
            <a:br>
              <a:rPr lang="pl-PL" b="1" dirty="0" smtClean="0"/>
            </a:br>
            <a:r>
              <a:rPr lang="pl-PL" sz="2700" b="1" dirty="0" smtClean="0">
                <a:solidFill>
                  <a:schemeClr val="tx1"/>
                </a:solidFill>
              </a:rPr>
              <a:t>nauczyciel: Iwona Galantowicz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Nauczyciel: Iwona Galantowicz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C:\Users\msi\Desktop\dynia\Dynia Żniwna (3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5400599" cy="40504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8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956376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1.Przygotowanie dyni do sporządzenia przetworów</a:t>
            </a:r>
            <a:endParaRPr lang="pl-PL" dirty="0"/>
          </a:p>
        </p:txBody>
      </p:sp>
      <p:pic>
        <p:nvPicPr>
          <p:cNvPr id="2050" name="Picture 2" descr="C:\Users\msi\Desktop\dynia\Dynia Żniwna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834426" cy="5112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2.Obieranie dyni ze skórki</a:t>
            </a:r>
            <a:endParaRPr lang="pl-PL" dirty="0"/>
          </a:p>
        </p:txBody>
      </p:sp>
      <p:pic>
        <p:nvPicPr>
          <p:cNvPr id="3074" name="Picture 2" descr="C:\Users\msi\Desktop\dynia\Dynia Żniwna (2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7638"/>
            <a:ext cx="6463974" cy="48479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3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3.Krojenie dyni w kostkę</a:t>
            </a:r>
            <a:endParaRPr lang="pl-PL" dirty="0"/>
          </a:p>
        </p:txBody>
      </p:sp>
      <p:pic>
        <p:nvPicPr>
          <p:cNvPr id="4098" name="Picture 2" descr="C:\Users\msi\Desktop\dynia\Dynia Żniwna (2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1683"/>
            <a:ext cx="6624736" cy="49685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4.Starcie skórki cytrynowej</a:t>
            </a:r>
            <a:endParaRPr lang="pl-PL" dirty="0"/>
          </a:p>
        </p:txBody>
      </p:sp>
      <p:pic>
        <p:nvPicPr>
          <p:cNvPr id="5122" name="Picture 2" descr="C:\Users\msi\Desktop\dynia\Dynia Żniwna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7638"/>
            <a:ext cx="4698522" cy="5328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więto Dyni Żniwna\P107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639944" cy="62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7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pl-PL" dirty="0" smtClean="0"/>
              <a:t>5.Gotowanie dyni</a:t>
            </a:r>
            <a:endParaRPr lang="pl-PL" dirty="0"/>
          </a:p>
        </p:txBody>
      </p:sp>
      <p:pic>
        <p:nvPicPr>
          <p:cNvPr id="6146" name="Picture 2" descr="C:\Users\msi\Desktop\dynia\Dynia Żniwna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24" y="1196752"/>
            <a:ext cx="4158462" cy="55446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6.Miksowanie</a:t>
            </a:r>
            <a:endParaRPr lang="pl-PL" dirty="0"/>
          </a:p>
        </p:txBody>
      </p:sp>
      <p:pic>
        <p:nvPicPr>
          <p:cNvPr id="7170" name="Picture 2" descr="C:\Users\msi\Desktop\dynia\Dynia Żniwna (4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4065916" cy="54212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7.Wekowanie musu z dyni </a:t>
            </a:r>
            <a:br>
              <a:rPr lang="pl-PL" dirty="0" smtClean="0"/>
            </a:br>
            <a:r>
              <a:rPr lang="pl-PL" dirty="0" smtClean="0"/>
              <a:t>z nutą pigwy i cytryny</a:t>
            </a:r>
            <a:endParaRPr lang="pl-PL" dirty="0"/>
          </a:p>
        </p:txBody>
      </p:sp>
      <p:pic>
        <p:nvPicPr>
          <p:cNvPr id="8194" name="Picture 2" descr="C:\Users\msi\Desktop\dynia\Dynia Żniwna (8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5" y="1619418"/>
            <a:ext cx="6984776" cy="5238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8.Przygotowanie zupy z dyni</a:t>
            </a:r>
            <a:endParaRPr lang="pl-PL" dirty="0"/>
          </a:p>
        </p:txBody>
      </p:sp>
      <p:pic>
        <p:nvPicPr>
          <p:cNvPr id="9218" name="Picture 2" descr="C:\Users\msi\Desktop\dynia\Dynia Żniwna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00145"/>
            <a:ext cx="4443958" cy="5097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9.Obieranie marchewki</a:t>
            </a:r>
            <a:endParaRPr lang="pl-PL" dirty="0"/>
          </a:p>
        </p:txBody>
      </p:sp>
      <p:pic>
        <p:nvPicPr>
          <p:cNvPr id="10242" name="Picture 2" descr="C:\Users\msi\Desktop\dynia\Dynia Żniwna (8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43" y="1412776"/>
            <a:ext cx="7008778" cy="525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10.Gotowanie warzyw</a:t>
            </a:r>
            <a:endParaRPr lang="pl-PL" dirty="0"/>
          </a:p>
        </p:txBody>
      </p:sp>
      <p:pic>
        <p:nvPicPr>
          <p:cNvPr id="11266" name="Picture 2" descr="C:\Users\msi\Desktop\dynia\Dynia Żniwna (8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7638"/>
            <a:ext cx="6756243" cy="50671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9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308304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11.Łączenie wywaru z </a:t>
            </a:r>
            <a:r>
              <a:rPr lang="pl-PL" dirty="0" smtClean="0"/>
              <a:t>warzyw zupa </a:t>
            </a:r>
            <a:r>
              <a:rPr lang="pl-PL" dirty="0" smtClean="0"/>
              <a:t>dyniowa</a:t>
            </a:r>
            <a:endParaRPr lang="pl-PL" dirty="0"/>
          </a:p>
        </p:txBody>
      </p:sp>
      <p:pic>
        <p:nvPicPr>
          <p:cNvPr id="12290" name="Picture 2" descr="C:\Users\msi\Desktop\dynia\Dynia Żniwna (8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74794"/>
            <a:ext cx="6792754" cy="50945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3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556" y="314655"/>
            <a:ext cx="8568952" cy="1242137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 smtClean="0"/>
              <a:t>Pracownia wytwarzania przedmiotów dekoratorskich i pamiątkarskich</a:t>
            </a:r>
            <a:endParaRPr lang="pl-PL" sz="36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59632" y="5661248"/>
            <a:ext cx="6400800" cy="769640"/>
          </a:xfrm>
        </p:spPr>
        <p:txBody>
          <a:bodyPr>
            <a:normAutofit/>
          </a:bodyPr>
          <a:lstStyle/>
          <a:p>
            <a:pPr algn="l"/>
            <a:r>
              <a:rPr lang="pl-PL" sz="2400" dirty="0" smtClean="0">
                <a:solidFill>
                  <a:schemeClr val="tx1"/>
                </a:solidFill>
              </a:rPr>
              <a:t>Nauczyciel: Beata </a:t>
            </a:r>
            <a:r>
              <a:rPr lang="pl-PL" sz="2400" dirty="0" err="1" smtClean="0">
                <a:solidFill>
                  <a:schemeClr val="tx1"/>
                </a:solidFill>
              </a:rPr>
              <a:t>Drózd</a:t>
            </a:r>
            <a:r>
              <a:rPr lang="pl-PL" sz="2400" dirty="0" smtClean="0">
                <a:solidFill>
                  <a:schemeClr val="tx1"/>
                </a:solidFill>
              </a:rPr>
              <a:t>-Janicka</a:t>
            </a: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msi\Desktop\dynia\Dynia Żniwna (6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54814"/>
            <a:ext cx="5268077" cy="39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1.Dobór kolorystyki</a:t>
            </a:r>
            <a:endParaRPr lang="pl-PL" dirty="0"/>
          </a:p>
        </p:txBody>
      </p:sp>
      <p:pic>
        <p:nvPicPr>
          <p:cNvPr id="14338" name="Picture 2" descr="C:\Users\msi\Desktop\dynia\Dynia Żniwna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5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2.Zaplanowanie kompozycji pracy</a:t>
            </a:r>
            <a:endParaRPr lang="pl-PL" dirty="0"/>
          </a:p>
        </p:txBody>
      </p:sp>
      <p:pic>
        <p:nvPicPr>
          <p:cNvPr id="15362" name="Picture 2" descr="C:\Users\msi\Desktop\dynia\Dynia Żniwna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416733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Funkcjonowanie osobiste i społeczne blok matematyczno-przyrodniczy</a:t>
            </a:r>
            <a:br>
              <a:rPr lang="pl-PL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42" name="Picture 2" descr="H:\Swięto Dyni Żniwna\P107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554461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rostokąt 2"/>
          <p:cNvSpPr/>
          <p:nvPr/>
        </p:nvSpPr>
        <p:spPr>
          <a:xfrm>
            <a:off x="878362" y="5711309"/>
            <a:ext cx="3729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Nauczyciel: Beata Spychała-</a:t>
            </a:r>
            <a:r>
              <a:rPr lang="pl-PL" dirty="0" err="1"/>
              <a:t>Kulma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90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930400"/>
          </a:xfrm>
        </p:spPr>
        <p:txBody>
          <a:bodyPr>
            <a:normAutofit/>
          </a:bodyPr>
          <a:lstStyle/>
          <a:p>
            <a:r>
              <a:rPr lang="pl-PL" dirty="0" smtClean="0"/>
              <a:t>3.Zastosowanie techniki wydzieranki </a:t>
            </a:r>
            <a:br>
              <a:rPr lang="pl-PL" dirty="0" smtClean="0"/>
            </a:br>
            <a:r>
              <a:rPr lang="pl-PL" dirty="0" smtClean="0"/>
              <a:t>z bibuły kolorowej</a:t>
            </a:r>
            <a:endParaRPr lang="pl-PL" dirty="0"/>
          </a:p>
        </p:txBody>
      </p:sp>
      <p:pic>
        <p:nvPicPr>
          <p:cNvPr id="16386" name="Picture 2" descr="C:\Users\msi\Desktop\dynia\Dynia Żniwna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64762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43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7452320" cy="193040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4.Praca wykonana techniką kuleczek    z krepiny</a:t>
            </a:r>
            <a:endParaRPr lang="pl-PL" dirty="0"/>
          </a:p>
        </p:txBody>
      </p:sp>
      <p:pic>
        <p:nvPicPr>
          <p:cNvPr id="17410" name="Picture 2" descr="C:\Users\msi\Desktop\dynia\Dynia Żniwna (5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35" y="1484784"/>
            <a:ext cx="6888765" cy="51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0"/>
            <a:ext cx="6347714" cy="1930400"/>
          </a:xfrm>
        </p:spPr>
        <p:txBody>
          <a:bodyPr/>
          <a:lstStyle/>
          <a:p>
            <a:r>
              <a:rPr lang="pl-PL" dirty="0"/>
              <a:t>5</a:t>
            </a:r>
            <a:r>
              <a:rPr lang="pl-PL" dirty="0" smtClean="0"/>
              <a:t>. Nakładanie tła</a:t>
            </a:r>
            <a:endParaRPr lang="pl-PL" dirty="0"/>
          </a:p>
        </p:txBody>
      </p:sp>
      <p:pic>
        <p:nvPicPr>
          <p:cNvPr id="19458" name="Picture 2" descr="C:\Users\msi\Desktop\dynia\Dynia Żniwna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41682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532440" cy="1930400"/>
          </a:xfrm>
        </p:spPr>
        <p:txBody>
          <a:bodyPr/>
          <a:lstStyle/>
          <a:p>
            <a:r>
              <a:rPr lang="pl-PL" dirty="0" smtClean="0"/>
              <a:t>6.Wykończenie </a:t>
            </a:r>
            <a:r>
              <a:rPr lang="pl-PL" dirty="0"/>
              <a:t>prac plastycznych</a:t>
            </a:r>
          </a:p>
        </p:txBody>
      </p:sp>
      <p:pic>
        <p:nvPicPr>
          <p:cNvPr id="18434" name="Picture 2" descr="C:\Users\msi\Desktop\dynia\Dynia Żniwna (6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15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6957313" cy="1930400"/>
          </a:xfrm>
        </p:spPr>
        <p:txBody>
          <a:bodyPr/>
          <a:lstStyle/>
          <a:p>
            <a:r>
              <a:rPr lang="pl-PL" dirty="0" smtClean="0"/>
              <a:t>7.Ostatnie poprawki</a:t>
            </a:r>
            <a:endParaRPr lang="pl-PL" dirty="0"/>
          </a:p>
        </p:txBody>
      </p:sp>
      <p:pic>
        <p:nvPicPr>
          <p:cNvPr id="20482" name="Picture 2" descr="C:\Users\msi\Desktop\dynia\Dynia Żniwna (6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939902" cy="525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0"/>
            <a:ext cx="8640960" cy="1930400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Wspólne podsumowanie projektu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" y="1196752"/>
            <a:ext cx="6300192" cy="4941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6401" r="16138" b="11151"/>
          <a:stretch/>
        </p:blipFill>
        <p:spPr>
          <a:xfrm>
            <a:off x="5004048" y="3667336"/>
            <a:ext cx="4042792" cy="3123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58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" y="274638"/>
            <a:ext cx="9144000" cy="6178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9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0"/>
            <a:ext cx="5364088" cy="53012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26501"/>
          <a:stretch/>
        </p:blipFill>
        <p:spPr>
          <a:xfrm>
            <a:off x="3851920" y="2562414"/>
            <a:ext cx="507605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/>
          <a:stretch/>
        </p:blipFill>
        <p:spPr>
          <a:xfrm>
            <a:off x="0" y="10450"/>
            <a:ext cx="4742777" cy="47971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3" t="6300" r="7885" b="28602"/>
          <a:stretch/>
        </p:blipFill>
        <p:spPr>
          <a:xfrm rot="5400000">
            <a:off x="4269447" y="1920175"/>
            <a:ext cx="5411155" cy="446449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04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6866" y="1"/>
            <a:ext cx="6798734" cy="692695"/>
          </a:xfrm>
        </p:spPr>
        <p:txBody>
          <a:bodyPr/>
          <a:lstStyle/>
          <a:p>
            <a:r>
              <a:rPr lang="pl-PL" dirty="0" smtClean="0"/>
              <a:t>1. Historia dyni</a:t>
            </a:r>
            <a:endParaRPr lang="pl-PL" dirty="0"/>
          </a:p>
        </p:txBody>
      </p:sp>
      <p:pic>
        <p:nvPicPr>
          <p:cNvPr id="3074" name="Picture 2" descr="H:\Swięto Dyni Żniwna\P107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128792" cy="534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81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3801" r="2751" b="18500"/>
          <a:stretch/>
        </p:blipFill>
        <p:spPr>
          <a:xfrm>
            <a:off x="513240" y="1393754"/>
            <a:ext cx="8208912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32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7164288" cy="632271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Projekt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edukacyjny </a:t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„Jej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wysokość </a:t>
            </a:r>
            <a:r>
              <a:rPr lang="pl-P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D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ynia”</a:t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realizowali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nauczyciele :</a:t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/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Beata </a:t>
            </a:r>
            <a:r>
              <a:rPr lang="pl-PL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Drózd</a:t>
            </a: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-Janicka</a:t>
            </a:r>
            <a:b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Iwona Galantowicz</a:t>
            </a:r>
            <a:b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Natalia Nowak</a:t>
            </a:r>
            <a:b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Beata Spychała-Kulma</a:t>
            </a:r>
            <a:b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Maciej </a:t>
            </a:r>
            <a:r>
              <a:rPr lang="pl-PL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Turajski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/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/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oraz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uczniowie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/>
            </a:r>
            <a:b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Szkoły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Specjalnej Przysposabiającej do Pracy nr </a:t>
            </a:r>
            <a:r>
              <a:rPr lang="pl-PL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4 w Poznaniu</a:t>
            </a:r>
            <a:endParaRPr lang="pl-PL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si\Desktop\dynia\Dynia Żniwna (9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0" y="4841"/>
            <a:ext cx="8736971" cy="6552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392488" cy="1143000"/>
          </a:xfrm>
        </p:spPr>
        <p:txBody>
          <a:bodyPr/>
          <a:lstStyle/>
          <a:p>
            <a:r>
              <a:rPr lang="pl-PL" b="1" dirty="0" smtClean="0"/>
              <a:t>Dziękujemy!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3594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6347713" cy="648072"/>
          </a:xfrm>
        </p:spPr>
        <p:txBody>
          <a:bodyPr/>
          <a:lstStyle/>
          <a:p>
            <a:r>
              <a:rPr lang="pl-PL" dirty="0" smtClean="0"/>
              <a:t>2. Rodzina dyniowatych</a:t>
            </a:r>
            <a:endParaRPr lang="pl-PL" dirty="0"/>
          </a:p>
        </p:txBody>
      </p:sp>
      <p:pic>
        <p:nvPicPr>
          <p:cNvPr id="4098" name="Picture 2" descr="H:\Swięto Dyni Żniwna\P1070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479753" cy="5609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41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8460432" cy="1196752"/>
          </a:xfrm>
        </p:spPr>
        <p:txBody>
          <a:bodyPr/>
          <a:lstStyle/>
          <a:p>
            <a:r>
              <a:rPr lang="pl-PL" dirty="0" smtClean="0"/>
              <a:t>3. Wielkie odkrycia geograficzne</a:t>
            </a:r>
            <a:endParaRPr lang="pl-PL" dirty="0"/>
          </a:p>
        </p:txBody>
      </p:sp>
      <p:pic>
        <p:nvPicPr>
          <p:cNvPr id="5122" name="Picture 2" descr="H:\Swięto Dyni Żniwna\P10700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09" y="764704"/>
            <a:ext cx="7344816" cy="5508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661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-32958"/>
            <a:ext cx="6347713" cy="797662"/>
          </a:xfrm>
        </p:spPr>
        <p:txBody>
          <a:bodyPr/>
          <a:lstStyle/>
          <a:p>
            <a:r>
              <a:rPr lang="pl-PL" dirty="0" smtClean="0"/>
              <a:t>4. Oś czasu</a:t>
            </a:r>
            <a:endParaRPr lang="pl-PL" dirty="0"/>
          </a:p>
        </p:txBody>
      </p:sp>
      <p:pic>
        <p:nvPicPr>
          <p:cNvPr id="6146" name="Picture 2" descr="H:\Swięto Dyni Żniwna\P107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48883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980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Żółtopomarańczowy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296</TotalTime>
  <Words>277</Words>
  <Application>Microsoft Office PowerPoint</Application>
  <PresentationFormat>Pokaz na ekranie (4:3)</PresentationFormat>
  <Paragraphs>58</Paragraphs>
  <Slides>62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7" baseType="lpstr">
      <vt:lpstr>Arial</vt:lpstr>
      <vt:lpstr>Calibri</vt:lpstr>
      <vt:lpstr>Trebuchet MS</vt:lpstr>
      <vt:lpstr>Wingdings 3</vt:lpstr>
      <vt:lpstr>Faseta</vt:lpstr>
      <vt:lpstr>Projekt edukacyjny:  JEJ WYSOKOŚĆ DYNIA realizowany  w Specjalnej Szkole Przysposabiającej  Do Pracy nr 4 20.10.- 6.11.2014</vt:lpstr>
      <vt:lpstr>JEJ WYSOKOŚĆ DYNIA!</vt:lpstr>
      <vt:lpstr>Przygotowanie szkoły do święta dyni</vt:lpstr>
      <vt:lpstr>Prezentacja programu PowerPoint</vt:lpstr>
      <vt:lpstr>Funkcjonowanie osobiste i społeczne blok matematyczno-przyrodniczy        </vt:lpstr>
      <vt:lpstr>1. Historia dyni</vt:lpstr>
      <vt:lpstr>2. Rodzina dyniowatych</vt:lpstr>
      <vt:lpstr>3. Wielkie odkrycia geograficzne</vt:lpstr>
      <vt:lpstr>4. Oś czasu</vt:lpstr>
      <vt:lpstr>5. Obliczenia procentowe</vt:lpstr>
      <vt:lpstr>6. Właściwości dyni</vt:lpstr>
      <vt:lpstr>7. Prawidłowe rozróżnianie dyniowatych</vt:lpstr>
      <vt:lpstr>8. Test z wiadomości o dyni</vt:lpstr>
      <vt:lpstr>Prezentacja programu PowerPoint</vt:lpstr>
      <vt:lpstr>Przysposobienie do pracy – pracowania krawiecka nauczyciel: Natalia Nowak </vt:lpstr>
      <vt:lpstr>1. Przygotowanie materiału                   2. Odrysowanie wykroju części dyni</vt:lpstr>
      <vt:lpstr>3. Spięcie materiału szpilkami               4. Wykrojenie form</vt:lpstr>
      <vt:lpstr>5. Wykrojenie form wykroju                  6. Wykrojenie części dyni</vt:lpstr>
      <vt:lpstr>7. Zszycie części dyni                                         8. Zszyta dynia z pozostawionym otworem na wywinięcie</vt:lpstr>
      <vt:lpstr>9. Zszyta dynia z pozostawionym otworem na wywinięcie materiału na prawą stronę</vt:lpstr>
      <vt:lpstr> 10. Przygotowanie wypełnienia - watoliny</vt:lpstr>
      <vt:lpstr>11. Nadawanie kształtu i zszycie otworu</vt:lpstr>
      <vt:lpstr>12. Wprowadzenie nitki w boczne szwy </vt:lpstr>
      <vt:lpstr>13. Przymocowanie ogonka dyni  i gotowa!</vt:lpstr>
      <vt:lpstr>Przysposobienie do pracy – pracownia ślusarstwa  nauczyciel: Maciej Turajski         Nauczyciel: Maciej Turajski</vt:lpstr>
      <vt:lpstr>1. Przygotowanie drewna</vt:lpstr>
      <vt:lpstr>2.Szlifowanie papierem ściernym</vt:lpstr>
      <vt:lpstr>3. Dokonanie pomiaru</vt:lpstr>
      <vt:lpstr>4. Wykonanie obrysu</vt:lpstr>
      <vt:lpstr>5. Wykrój materiału</vt:lpstr>
      <vt:lpstr>6. Malowanie drewna</vt:lpstr>
      <vt:lpstr>7. Wykonanie pracy w drewnie</vt:lpstr>
      <vt:lpstr>8. Wykończenie prac</vt:lpstr>
      <vt:lpstr>9. Efekt końcowy</vt:lpstr>
      <vt:lpstr>Przysposobienie do pracy – pracownia sporządzania i wydawania posiłków nauczyciel: Iwona Galantowicz        Nauczyciel: Iwona Galantowicz     </vt:lpstr>
      <vt:lpstr>1.Przygotowanie dyni do sporządzenia przetworów</vt:lpstr>
      <vt:lpstr>2.Obieranie dyni ze skórki</vt:lpstr>
      <vt:lpstr>3.Krojenie dyni w kostkę</vt:lpstr>
      <vt:lpstr>4.Starcie skórki cytrynowej</vt:lpstr>
      <vt:lpstr>5.Gotowanie dyni</vt:lpstr>
      <vt:lpstr>6.Miksowanie</vt:lpstr>
      <vt:lpstr>7.Wekowanie musu z dyni  z nutą pigwy i cytryny</vt:lpstr>
      <vt:lpstr>8.Przygotowanie zupy z dyni</vt:lpstr>
      <vt:lpstr>9.Obieranie marchewki</vt:lpstr>
      <vt:lpstr>10.Gotowanie warzyw</vt:lpstr>
      <vt:lpstr>11.Łączenie wywaru z warzyw zupa dyniowa</vt:lpstr>
      <vt:lpstr>Pracownia wytwarzania przedmiotów dekoratorskich i pamiątkarskich</vt:lpstr>
      <vt:lpstr>1.Dobór kolorystyki</vt:lpstr>
      <vt:lpstr>2.Zaplanowanie kompozycji pracy</vt:lpstr>
      <vt:lpstr>3.Zastosowanie techniki wydzieranki  z bibuły kolorowej</vt:lpstr>
      <vt:lpstr>4.Praca wykonana techniką kuleczek    z krepiny</vt:lpstr>
      <vt:lpstr>5. Nakładanie tła</vt:lpstr>
      <vt:lpstr>6.Wykończenie prac plastycznych</vt:lpstr>
      <vt:lpstr>7.Ostatnie poprawki</vt:lpstr>
      <vt:lpstr>Prezentacja programu PowerPoint</vt:lpstr>
      <vt:lpstr>Wspólne podsumowanie projektu</vt:lpstr>
      <vt:lpstr>Prezentacja programu PowerPoint</vt:lpstr>
      <vt:lpstr>Prezentacja programu PowerPoint</vt:lpstr>
      <vt:lpstr>Prezentacja programu PowerPoint</vt:lpstr>
      <vt:lpstr>Prezentacja programu PowerPoint</vt:lpstr>
      <vt:lpstr>Projekt edukacyjny  „Jej wysokość Dynia” realizowali nauczyciele :  Beata Drózd-Janicka Iwona Galantowicz Natalia Nowak Beata Spychała-Kulma Maciej Turajski  oraz uczniowie  Szkoły Specjalnej Przysposabiającej do Pracy nr 4 w Poznaniu</vt:lpstr>
      <vt:lpstr>Dziękujemy!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JEJ WYSOKOŚĆ DYNIA!</dc:title>
  <dc:creator>msi</dc:creator>
  <cp:lastModifiedBy>Admin</cp:lastModifiedBy>
  <cp:revision>42</cp:revision>
  <dcterms:created xsi:type="dcterms:W3CDTF">2014-11-04T19:35:44Z</dcterms:created>
  <dcterms:modified xsi:type="dcterms:W3CDTF">2014-11-11T18:32:21Z</dcterms:modified>
</cp:coreProperties>
</file>